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MAIOR </a:t>
            </a:r>
            <a:br>
              <a:rPr lang="pt-BR" dirty="0"/>
            </a:br>
            <a:r>
              <a:rPr lang="pt-BR" dirty="0"/>
              <a:t>AMOR A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MAIOR AMOR A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Maior amor a Ti, </a:t>
            </a:r>
          </a:p>
          <a:p>
            <a:r>
              <a:rPr lang="pt-BR" dirty="0"/>
              <a:t>Maior amor</a:t>
            </a:r>
          </a:p>
          <a:p>
            <a:r>
              <a:rPr lang="pt-BR" dirty="0"/>
              <a:t>Almejo ter aqui, </a:t>
            </a:r>
          </a:p>
          <a:p>
            <a:r>
              <a:rPr lang="pt-BR" dirty="0"/>
              <a:t>Meu Salvador.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MAIOR AMOR A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minha petição:</a:t>
            </a:r>
          </a:p>
          <a:p>
            <a:r>
              <a:rPr lang="pt-BR" dirty="0"/>
              <a:t>Põe neste coração </a:t>
            </a:r>
          </a:p>
          <a:p>
            <a:r>
              <a:rPr lang="pt-BR" dirty="0"/>
              <a:t>Maior amor </a:t>
            </a:r>
          </a:p>
          <a:p>
            <a:r>
              <a:rPr lang="pt-BR" dirty="0"/>
              <a:t>A Ti, Senhor.</a:t>
            </a:r>
          </a:p>
        </p:txBody>
      </p:sp>
    </p:spTree>
    <p:extLst>
      <p:ext uri="{BB962C8B-B14F-4D97-AF65-F5344CB8AC3E}">
        <p14:creationId xmlns:p14="http://schemas.microsoft.com/office/powerpoint/2010/main" val="4181665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MAIOR AMOR A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335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34D296DD-A5D1-4470-8155-8777666D7C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vão aqui busquei </a:t>
            </a:r>
          </a:p>
          <a:p>
            <a:r>
              <a:rPr lang="pt-BR" dirty="0"/>
              <a:t>Descanso e paz; </a:t>
            </a:r>
          </a:p>
          <a:p>
            <a:r>
              <a:rPr lang="pt-BR" dirty="0"/>
              <a:t>Em Ti amor achei </a:t>
            </a:r>
          </a:p>
          <a:p>
            <a:r>
              <a:rPr lang="pt-BR" dirty="0"/>
              <a:t>Que satisfaz. </a:t>
            </a:r>
          </a:p>
        </p:txBody>
      </p:sp>
    </p:spTree>
    <p:extLst>
      <p:ext uri="{BB962C8B-B14F-4D97-AF65-F5344CB8AC3E}">
        <p14:creationId xmlns:p14="http://schemas.microsoft.com/office/powerpoint/2010/main" val="2930621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MAIOR AMOR A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335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130E27F8-892A-4BE0-BC14-A8B84765F43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Ti vou recorrer, </a:t>
            </a:r>
          </a:p>
          <a:p>
            <a:r>
              <a:rPr lang="pt-BR" dirty="0"/>
              <a:t>Pois quero agora ter </a:t>
            </a:r>
          </a:p>
          <a:p>
            <a:r>
              <a:rPr lang="pt-BR" dirty="0"/>
              <a:t>Maior amor </a:t>
            </a:r>
          </a:p>
          <a:p>
            <a:r>
              <a:rPr lang="pt-BR" dirty="0"/>
              <a:t>A Ti, Senhor.</a:t>
            </a:r>
          </a:p>
        </p:txBody>
      </p:sp>
    </p:spTree>
    <p:extLst>
      <p:ext uri="{BB962C8B-B14F-4D97-AF65-F5344CB8AC3E}">
        <p14:creationId xmlns:p14="http://schemas.microsoft.com/office/powerpoint/2010/main" val="593877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MAIOR AMOR A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dores podem vir </a:t>
            </a:r>
          </a:p>
          <a:p>
            <a:r>
              <a:rPr lang="pt-BR" dirty="0"/>
              <a:t>Me golpear,</a:t>
            </a:r>
          </a:p>
          <a:p>
            <a:r>
              <a:rPr lang="pt-BR" dirty="0"/>
              <a:t>E a morte destruir </a:t>
            </a:r>
          </a:p>
          <a:p>
            <a:r>
              <a:rPr lang="pt-BR" dirty="0"/>
              <a:t>Todo o meu lar.</a:t>
            </a:r>
          </a:p>
        </p:txBody>
      </p:sp>
    </p:spTree>
    <p:extLst>
      <p:ext uri="{BB962C8B-B14F-4D97-AF65-F5344CB8AC3E}">
        <p14:creationId xmlns:p14="http://schemas.microsoft.com/office/powerpoint/2010/main" val="2641471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MAIOR AMOR A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Tua imensa paz, </a:t>
            </a:r>
          </a:p>
          <a:p>
            <a:r>
              <a:rPr lang="pt-BR" dirty="0"/>
              <a:t>Mesmo a tristeza traz </a:t>
            </a:r>
          </a:p>
          <a:p>
            <a:r>
              <a:rPr lang="pt-BR" dirty="0"/>
              <a:t>Maior amor </a:t>
            </a:r>
          </a:p>
          <a:p>
            <a:r>
              <a:rPr lang="pt-BR" dirty="0"/>
              <a:t>A Ti, Senhor.</a:t>
            </a:r>
          </a:p>
        </p:txBody>
      </p:sp>
    </p:spTree>
    <p:extLst>
      <p:ext uri="{BB962C8B-B14F-4D97-AF65-F5344CB8AC3E}">
        <p14:creationId xmlns:p14="http://schemas.microsoft.com/office/powerpoint/2010/main" val="4012783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123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MAIOR  AMOR A TI</vt:lpstr>
      <vt:lpstr>MAIOR AMOR A TI</vt:lpstr>
      <vt:lpstr>MAIOR AMOR A TI</vt:lpstr>
      <vt:lpstr>MAIOR AMOR A TI</vt:lpstr>
      <vt:lpstr>MAIOR AMOR A TI</vt:lpstr>
      <vt:lpstr>MAIOR AMOR A TI</vt:lpstr>
      <vt:lpstr>MAIOR AMOR A 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2019-06-12T22:37:46Z</dcterms:modified>
</cp:coreProperties>
</file>

<file path=docProps/thumbnail.jpeg>
</file>